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48" d="100"/>
          <a:sy n="48" d="100"/>
        </p:scale>
        <p:origin x="334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7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8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6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1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2901"/>
            <a:ext cx="11830050" cy="33142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263268"/>
            <a:ext cx="5831087" cy="92123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4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0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6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78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0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5FC07-BDEF-0647-A047-E57EE9287A25}" type="datetimeFigureOut">
              <a:rPr lang="en-US" smtClean="0"/>
              <a:t>7/23/25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E0E9A3-6E0B-8A4C-9DF1-1DE21059A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8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BA6302-304C-05E1-E522-795399FAF96A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CD2CEDFC-3284-E35A-F413-F85449BCAA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43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BA6302-304C-05E1-E522-795399FAF96A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yellow sign with blue text&#10;&#10;AI-generated content may be incorrect.">
            <a:extLst>
              <a:ext uri="{FF2B5EF4-FFF2-40B4-BE49-F238E27FC236}">
                <a16:creationId xmlns:a16="http://schemas.microsoft.com/office/drawing/2014/main" id="{B4E0E276-913B-56A2-9B06-0337FC86F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42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BC04AE-87B7-06AC-D2EA-DCAB0DE5C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7E5131-AC20-3C2F-FCA8-A8409099CCE4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square orange sign with blue text&#10;&#10;AI-generated content may be incorrect.">
            <a:extLst>
              <a:ext uri="{FF2B5EF4-FFF2-40B4-BE49-F238E27FC236}">
                <a16:creationId xmlns:a16="http://schemas.microsoft.com/office/drawing/2014/main" id="{7F78A115-0ED2-6D78-B99F-3E1AB1555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14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226DE-35A9-B03F-5FE3-AF55F8C98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4FA087-9E08-D7E3-171C-0F54997EDC4E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blue square with black text&#10;&#10;AI-generated content may be incorrect.">
            <a:extLst>
              <a:ext uri="{FF2B5EF4-FFF2-40B4-BE49-F238E27FC236}">
                <a16:creationId xmlns:a16="http://schemas.microsoft.com/office/drawing/2014/main" id="{627E9C69-9EF7-CDEB-4D71-7C6100303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94"/>
            <a:ext cx="13716635" cy="1714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9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E826B-B3D6-59A6-DBBB-187C94E94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1AADA66-A1AF-2A51-EE47-9BE0824E84AB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green square with blue text&#10;&#10;AI-generated content may be incorrect.">
            <a:extLst>
              <a:ext uri="{FF2B5EF4-FFF2-40B4-BE49-F238E27FC236}">
                <a16:creationId xmlns:a16="http://schemas.microsoft.com/office/drawing/2014/main" id="{582864D6-3B76-F662-2853-8DE5A6556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54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9ED57-7AA5-AE3A-5EB0-2A0782159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89F91B7-8FA6-07C0-4F1F-F22A0D0C2BCD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purple square with white text&#10;&#10;AI-generated content may be incorrect.">
            <a:extLst>
              <a:ext uri="{FF2B5EF4-FFF2-40B4-BE49-F238E27FC236}">
                <a16:creationId xmlns:a16="http://schemas.microsoft.com/office/drawing/2014/main" id="{03D52B6C-B815-3F31-5003-648B68189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60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74AB-EF64-E52D-0201-BD117E16B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DD6614E-66D1-B6BA-70B2-66010D1E57A0}"/>
              </a:ext>
            </a:extLst>
          </p:cNvPr>
          <p:cNvSpPr txBox="1"/>
          <p:nvPr/>
        </p:nvSpPr>
        <p:spPr>
          <a:xfrm>
            <a:off x="4047565" y="4296362"/>
            <a:ext cx="56208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rgbClr val="FF0000"/>
                </a:solidFill>
              </a:rPr>
              <a:t>PLACE YOUR IMAGE IN THIS SPACE AND SEND TO BACK</a:t>
            </a:r>
          </a:p>
        </p:txBody>
      </p:sp>
      <p:pic>
        <p:nvPicPr>
          <p:cNvPr id="4" name="Picture 3" descr="A red and blue sign with black text&#10;&#10;AI-generated content may be incorrect.">
            <a:extLst>
              <a:ext uri="{FF2B5EF4-FFF2-40B4-BE49-F238E27FC236}">
                <a16:creationId xmlns:a16="http://schemas.microsoft.com/office/drawing/2014/main" id="{BF41BEDB-7ED0-FC4B-5B67-4A4D39D47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87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70</Words>
  <Application>Microsoft Macintosh PowerPoint</Application>
  <PresentationFormat>Custom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Dominic Shane</dc:creator>
  <cp:lastModifiedBy>Dominic Shane</cp:lastModifiedBy>
  <cp:revision>3</cp:revision>
  <dcterms:created xsi:type="dcterms:W3CDTF">2025-07-14T14:10:23Z</dcterms:created>
  <dcterms:modified xsi:type="dcterms:W3CDTF">2025-07-23T10:00:51Z</dcterms:modified>
</cp:coreProperties>
</file>