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48" d="100"/>
          <a:sy n="48" d="100"/>
        </p:scale>
        <p:origin x="334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7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8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6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1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2901"/>
            <a:ext cx="11830050" cy="33142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263268"/>
            <a:ext cx="5831087" cy="92123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4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0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6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8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0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8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BA6302-304C-05E1-E522-795399FAF96A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7" name="Picture 6" descr="A yellow and black photo frame&#10;&#10;AI-generated content may be incorrect.">
            <a:extLst>
              <a:ext uri="{FF2B5EF4-FFF2-40B4-BE49-F238E27FC236}">
                <a16:creationId xmlns:a16="http://schemas.microsoft.com/office/drawing/2014/main" id="{ABA9B1D9-105E-F275-937E-C0C89B0E5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8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06661-4B8D-D7C1-1F7F-CC9AC23C4074}"/>
              </a:ext>
            </a:extLst>
          </p:cNvPr>
          <p:cNvSpPr txBox="1"/>
          <p:nvPr/>
        </p:nvSpPr>
        <p:spPr>
          <a:xfrm>
            <a:off x="1216959" y="13230747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3529243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BA6302-304C-05E1-E522-795399FAF96A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4" name="Picture 3" descr="A green and black square with a black square on it&#10;&#10;AI-generated content may be incorrect.">
            <a:extLst>
              <a:ext uri="{FF2B5EF4-FFF2-40B4-BE49-F238E27FC236}">
                <a16:creationId xmlns:a16="http://schemas.microsoft.com/office/drawing/2014/main" id="{EFC7D9A9-FEDB-A355-EF69-77A7ECB55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06661-4B8D-D7C1-1F7F-CC9AC23C4074}"/>
              </a:ext>
            </a:extLst>
          </p:cNvPr>
          <p:cNvSpPr txBox="1"/>
          <p:nvPr/>
        </p:nvSpPr>
        <p:spPr>
          <a:xfrm>
            <a:off x="1216959" y="13229953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1499691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BA6302-304C-05E1-E522-795399FAF96A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4" name="Picture 3" descr="A red and black square with black text&#10;&#10;AI-generated content may be incorrect.">
            <a:extLst>
              <a:ext uri="{FF2B5EF4-FFF2-40B4-BE49-F238E27FC236}">
                <a16:creationId xmlns:a16="http://schemas.microsoft.com/office/drawing/2014/main" id="{31E41E3B-6A34-B586-31CE-CF0B9F399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806661-4B8D-D7C1-1F7F-CC9AC23C4074}"/>
              </a:ext>
            </a:extLst>
          </p:cNvPr>
          <p:cNvSpPr txBox="1"/>
          <p:nvPr/>
        </p:nvSpPr>
        <p:spPr>
          <a:xfrm>
            <a:off x="1216959" y="13229953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358064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38B4D-F362-8AD7-EE9D-7A22DCAF1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75887BE-78CD-84B9-5268-D11E6C772586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4" name="Picture 3" descr="A black square with blue text&#10;&#10;AI-generated content may be incorrect.">
            <a:extLst>
              <a:ext uri="{FF2B5EF4-FFF2-40B4-BE49-F238E27FC236}">
                <a16:creationId xmlns:a16="http://schemas.microsoft.com/office/drawing/2014/main" id="{1AF6EB20-6278-062B-0B60-8B6793320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8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5B79A5-A240-0412-ACD6-28355D59F8B7}"/>
              </a:ext>
            </a:extLst>
          </p:cNvPr>
          <p:cNvSpPr txBox="1"/>
          <p:nvPr/>
        </p:nvSpPr>
        <p:spPr>
          <a:xfrm>
            <a:off x="1216959" y="13230747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387042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BE831-C64B-1414-544B-071ADB671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4A531D-EACE-4985-5F3D-9D3EAA60E4D5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4" name="Picture 3" descr="A blue and black square with text&#10;&#10;AI-generated content may be incorrect.">
            <a:extLst>
              <a:ext uri="{FF2B5EF4-FFF2-40B4-BE49-F238E27FC236}">
                <a16:creationId xmlns:a16="http://schemas.microsoft.com/office/drawing/2014/main" id="{891E3672-C405-DE54-415D-BC001EF65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FDAD2D-D84F-1F24-1C60-DAE7AC04F683}"/>
              </a:ext>
            </a:extLst>
          </p:cNvPr>
          <p:cNvSpPr txBox="1"/>
          <p:nvPr/>
        </p:nvSpPr>
        <p:spPr>
          <a:xfrm>
            <a:off x="1216959" y="13229953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>
                <a:solidFill>
                  <a:srgbClr val="FF0000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1204917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869C6-15CE-7056-B98D-96DD49FE0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8CCE26-80DF-283D-BE16-C63E45CBF99B}"/>
              </a:ext>
            </a:extLst>
          </p:cNvPr>
          <p:cNvSpPr txBox="1"/>
          <p:nvPr/>
        </p:nvSpPr>
        <p:spPr>
          <a:xfrm>
            <a:off x="4047565" y="3119718"/>
            <a:ext cx="5620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</a:t>
            </a:r>
          </a:p>
        </p:txBody>
      </p:sp>
      <p:pic>
        <p:nvPicPr>
          <p:cNvPr id="4" name="Picture 3" descr="A purple and black photo frame&#10;&#10;AI-generated content may be incorrect.">
            <a:extLst>
              <a:ext uri="{FF2B5EF4-FFF2-40B4-BE49-F238E27FC236}">
                <a16:creationId xmlns:a16="http://schemas.microsoft.com/office/drawing/2014/main" id="{C15C2706-FBE5-EAAD-BFE8-950546066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E57CAE-AC31-CA04-33C9-399B48A64D44}"/>
              </a:ext>
            </a:extLst>
          </p:cNvPr>
          <p:cNvSpPr txBox="1"/>
          <p:nvPr/>
        </p:nvSpPr>
        <p:spPr>
          <a:xfrm>
            <a:off x="1216959" y="13229953"/>
            <a:ext cx="11282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COPY HERE</a:t>
            </a:r>
          </a:p>
        </p:txBody>
      </p:sp>
    </p:spTree>
    <p:extLst>
      <p:ext uri="{BB962C8B-B14F-4D97-AF65-F5344CB8AC3E}">
        <p14:creationId xmlns:p14="http://schemas.microsoft.com/office/powerpoint/2010/main" val="1297328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60</Words>
  <Application>Microsoft Macintosh PowerPoint</Application>
  <PresentationFormat>Custom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Dominic Shane</dc:creator>
  <cp:lastModifiedBy>Dominic Shane</cp:lastModifiedBy>
  <cp:revision>2</cp:revision>
  <dcterms:created xsi:type="dcterms:W3CDTF">2025-07-14T14:10:23Z</dcterms:created>
  <dcterms:modified xsi:type="dcterms:W3CDTF">2025-07-23T09:53:05Z</dcterms:modified>
</cp:coreProperties>
</file>