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21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</p:sldIdLst>
  <p:sldSz cx="7559675" cy="10691813"/>
  <p:notesSz cx="6858000" cy="9144000"/>
  <p:defaultTextStyle>
    <a:defPPr>
      <a:defRPr lang="en-US"/>
    </a:defPPr>
    <a:lvl1pPr marL="0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5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1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77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03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28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53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78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05" algn="l" defTabSz="9142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540"/>
    <a:srgbClr val="1C1D29"/>
    <a:srgbClr val="F1E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79"/>
    <p:restoredTop sz="94658"/>
  </p:normalViewPr>
  <p:slideViewPr>
    <p:cSldViewPr snapToGrid="0" snapToObjects="1">
      <p:cViewPr varScale="1">
        <p:scale>
          <a:sx n="77" d="100"/>
          <a:sy n="77" d="100"/>
        </p:scale>
        <p:origin x="41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40B85-CF97-CA46-A07B-F9E4D8613D93}" type="datetimeFigureOut">
              <a:rPr lang="en-US" smtClean="0"/>
              <a:t>7/23/25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52EB1-A1E6-2A41-88A3-37CE3808D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0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920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0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2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7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4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74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02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66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8FCBA-B94F-E34A-BB17-560F6C4F7680}" type="datetimeFigureOut">
              <a:rPr lang="en-US" smtClean="0"/>
              <a:t>7/23/25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D9342-1769-594F-9B84-0159E2CD9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6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running with headphones&#10;&#10;AI-generated content may be incorrect.">
            <a:extLst>
              <a:ext uri="{FF2B5EF4-FFF2-40B4-BE49-F238E27FC236}">
                <a16:creationId xmlns:a16="http://schemas.microsoft.com/office/drawing/2014/main" id="{A5DCE484-474C-C042-B84C-297BA8940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E2DE33-E112-FB6A-0E1A-30B4540857D4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517E1E-1B70-1CA6-BDD9-9B20DF6D0E36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DFD096-868A-F474-9276-1DC7C46E6039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92241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F179B-4C8D-9DBA-3E77-5A4D91E22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kids running&#10;&#10;AI-generated content may be incorrect.">
            <a:extLst>
              <a:ext uri="{FF2B5EF4-FFF2-40B4-BE49-F238E27FC236}">
                <a16:creationId xmlns:a16="http://schemas.microsoft.com/office/drawing/2014/main" id="{74EB39D5-A256-EF3D-D751-C855B95F4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21728A-B848-3F91-A006-B5C3CDF53E37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C8C62F-576A-6B4D-56E0-BAC22790E367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2233F8-F7DD-DD88-5E79-3717DC3E0CE7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508791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D2FB4-8272-1989-5C43-21AD4197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swimming pool&#10;&#10;AI-generated content may be incorrect.">
            <a:extLst>
              <a:ext uri="{FF2B5EF4-FFF2-40B4-BE49-F238E27FC236}">
                <a16:creationId xmlns:a16="http://schemas.microsoft.com/office/drawing/2014/main" id="{84945D8C-1D9D-EC25-DD58-A31AD6964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D73138-A165-A15C-65E4-50C9ED02062A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451CAD-6576-427C-6404-853B60BF861A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D1AF40-F7C9-ADBE-3D12-DE78961A35C1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52792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74163-FB94-BA87-DC36-8CFDE758A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pool with water aerobics&#10;&#10;AI-generated content may be incorrect.">
            <a:extLst>
              <a:ext uri="{FF2B5EF4-FFF2-40B4-BE49-F238E27FC236}">
                <a16:creationId xmlns:a16="http://schemas.microsoft.com/office/drawing/2014/main" id="{05CF7485-9C81-B0EA-E458-0D5054631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E3DEBE-8198-B6B0-BBDB-75568DE51BA4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A84F7-3B73-564D-4886-E1BA94E6A7D0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C16F1D-4F75-E41D-5C85-C94AD3B1E4EC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750597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54FC7-7801-9CAE-EEE6-BD95E01F8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phone&#10;&#10;AI-generated content may be incorrect.">
            <a:extLst>
              <a:ext uri="{FF2B5EF4-FFF2-40B4-BE49-F238E27FC236}">
                <a16:creationId xmlns:a16="http://schemas.microsoft.com/office/drawing/2014/main" id="{ACF4444B-C2AF-3E20-1901-08877A4E9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172968-2DE4-3EF8-EAC5-CEFCFB74BD97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7738FA-CD9E-3BE1-4E87-555CAD3C0A61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4886F9-F634-DBA0-8F7F-6E94603C4C5C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3FD214-BD80-8F4B-160E-DDFBC6A1A177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6139F-B2E0-645B-133D-8833F6FD6672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3683882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54FC7-7801-9CAE-EEE6-BD95E01F8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social media post&#10;&#10;AI-generated content may be incorrect.">
            <a:extLst>
              <a:ext uri="{FF2B5EF4-FFF2-40B4-BE49-F238E27FC236}">
                <a16:creationId xmlns:a16="http://schemas.microsoft.com/office/drawing/2014/main" id="{78239481-9EBA-BE71-18A6-30848AF14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172968-2DE4-3EF8-EAC5-CEFCFB74BD97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7738FA-CD9E-3BE1-4E87-555CAD3C0A61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4886F9-F634-DBA0-8F7F-6E94603C4C5C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3FD214-BD80-8F4B-160E-DDFBC6A1A177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6139F-B2E0-645B-133D-8833F6FD6672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2586009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3678C-9837-FD66-79DC-DC2EAA833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social media post&#10;&#10;AI-generated content may be incorrect.">
            <a:extLst>
              <a:ext uri="{FF2B5EF4-FFF2-40B4-BE49-F238E27FC236}">
                <a16:creationId xmlns:a16="http://schemas.microsoft.com/office/drawing/2014/main" id="{D467A800-23A6-26E1-5013-53549AD1D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989EF0-C14D-800C-2379-F93C6ADABE44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CFDC8A-26D3-46CA-F3C4-DBA785613920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9103F4-05B5-00B7-EE3F-40A62BD6243A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5698FF-4E09-C1C0-F76E-E8BA617DCAF1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FEF8A6-4334-322D-C41A-B7F427A38537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2990738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21BFD-F2DC-4271-F42D-71598C5E2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urple rectangular object with text&#10;&#10;AI-generated content may be incorrect.">
            <a:extLst>
              <a:ext uri="{FF2B5EF4-FFF2-40B4-BE49-F238E27FC236}">
                <a16:creationId xmlns:a16="http://schemas.microsoft.com/office/drawing/2014/main" id="{AC8CED92-62D1-F2FB-4E60-D7654762D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A4D7A9-C15D-35F6-9EC3-49336FE6239D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B2FF7D-69C6-EB89-8824-E144C5E172BF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63EC07-6BB0-06B3-A8A5-1ACB5723CA88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DAB273-FD61-70FD-689D-72204055F2F9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940D65-E27E-A446-A695-BD5105050AB2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3916241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87571-931C-79A5-B2A1-0B8EE7284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blue rectangular form with text&#10;&#10;AI-generated content may be incorrect.">
            <a:extLst>
              <a:ext uri="{FF2B5EF4-FFF2-40B4-BE49-F238E27FC236}">
                <a16:creationId xmlns:a16="http://schemas.microsoft.com/office/drawing/2014/main" id="{56CCC704-4B4F-9419-06D5-0519380AA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6EE2B2-F7BC-61FB-6B9A-41415F0865DA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25F0C7-1B97-50E6-8AB9-9C47CACE97E3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50443-18C2-2155-C98C-D95A4002EAB9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FB672F-6488-8EA0-E88F-D468C6A5B561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003582-DA8A-2CDC-FB27-B1B8BAF4EEE2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503419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A281B-F68B-A549-DE01-A5F46548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and blue poster with blue text&#10;&#10;AI-generated content may be incorrect.">
            <a:extLst>
              <a:ext uri="{FF2B5EF4-FFF2-40B4-BE49-F238E27FC236}">
                <a16:creationId xmlns:a16="http://schemas.microsoft.com/office/drawing/2014/main" id="{5FB3A56C-DE6C-1E7A-0C8B-7190D7D46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8EF351-B6FB-EAE7-0D70-D32899A4C985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46CD86-13A6-35E4-39FE-A90AFBB849A0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1A94BD-2307-F7F8-C6F2-B7B84C9E751A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AB4593-D8A3-CB4D-694F-99D8055A7AB9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322DD1-B2B4-BD60-A4D3-449996A8FC7E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3590238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3757F-59BE-9E2B-BD60-01EBF518C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white rectangular form with black text&#10;&#10;AI-generated content may be incorrect.">
            <a:extLst>
              <a:ext uri="{FF2B5EF4-FFF2-40B4-BE49-F238E27FC236}">
                <a16:creationId xmlns:a16="http://schemas.microsoft.com/office/drawing/2014/main" id="{2B754364-ED07-15EC-9A8A-53C4F3EC6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881162-1640-EC5C-34FC-EA8C526330E6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3233AC-3FCB-3AC8-2158-9E533D4671B5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05E988-0101-67CB-92DF-D4DFFEFEFC40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DC888F-17DE-2887-BF6D-178F8C1493D0}"/>
              </a:ext>
            </a:extLst>
          </p:cNvPr>
          <p:cNvSpPr/>
          <p:nvPr/>
        </p:nvSpPr>
        <p:spPr>
          <a:xfrm>
            <a:off x="460174" y="347578"/>
            <a:ext cx="6639325" cy="4998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3B60D8-1C47-9E0D-623A-FAB525FC8101}"/>
              </a:ext>
            </a:extLst>
          </p:cNvPr>
          <p:cNvSpPr txBox="1"/>
          <p:nvPr/>
        </p:nvSpPr>
        <p:spPr>
          <a:xfrm>
            <a:off x="1660323" y="1877245"/>
            <a:ext cx="42390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Gotham Medium" pitchFamily="2" charset="0"/>
                <a:cs typeface="Gotham Medium" pitchFamily="2" charset="0"/>
              </a:rPr>
              <a:t>PUT YOUR OWN IMAGE IN THIS SPACE</a:t>
            </a:r>
          </a:p>
        </p:txBody>
      </p:sp>
    </p:spTree>
    <p:extLst>
      <p:ext uri="{BB962C8B-B14F-4D97-AF65-F5344CB8AC3E}">
        <p14:creationId xmlns:p14="http://schemas.microsoft.com/office/powerpoint/2010/main" val="1116524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running with headphones&#10;&#10;AI-generated content may be incorrect.">
            <a:extLst>
              <a:ext uri="{FF2B5EF4-FFF2-40B4-BE49-F238E27FC236}">
                <a16:creationId xmlns:a16="http://schemas.microsoft.com/office/drawing/2014/main" id="{12B7A099-8AAC-90F5-F5B1-E2C4365FF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E2DE33-E112-FB6A-0E1A-30B4540857D4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517E1E-1B70-1CA6-BDD9-9B20DF6D0E36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DFD096-868A-F474-9276-1DC7C46E6039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44943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EEA9A-D747-F2DE-5AA4-6E1EFA7A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ocial media post for a fitness day&#10;&#10;AI-generated content may be incorrect.">
            <a:extLst>
              <a:ext uri="{FF2B5EF4-FFF2-40B4-BE49-F238E27FC236}">
                <a16:creationId xmlns:a16="http://schemas.microsoft.com/office/drawing/2014/main" id="{4F6A6B07-73AB-8CBA-3F7E-023A66E48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641E10-00B2-CA99-EFD0-C68BB94B4976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754A95-986F-DCF1-EDE2-6518AD28131A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D36BF3-0474-76A0-33DA-C13B47BF03B9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603543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35BE0-71CE-5D1C-E45F-92A2F9534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AI-generated content may be incorrect.">
            <a:extLst>
              <a:ext uri="{FF2B5EF4-FFF2-40B4-BE49-F238E27FC236}">
                <a16:creationId xmlns:a16="http://schemas.microsoft.com/office/drawing/2014/main" id="{55CE14C4-6DA6-628D-6E14-E89F8725A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B84BD9-C0D5-81A1-ECD0-8657353DAAB0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7534E6-3821-9033-2C86-8250DC55A4E6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1F502-A252-80E8-A1BA-9BC85406EC8F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91856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B63F4-C634-50DF-13B9-F52B9DFB4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for a fitness day&#10;&#10;AI-generated content may be incorrect.">
            <a:extLst>
              <a:ext uri="{FF2B5EF4-FFF2-40B4-BE49-F238E27FC236}">
                <a16:creationId xmlns:a16="http://schemas.microsoft.com/office/drawing/2014/main" id="{EDE60045-0631-1D34-BAEF-D3D21F604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A0809B-CB02-DC22-63AD-C95F162569F3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898402-FC74-3CBF-F79A-535E4A0DBEE5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9F1D48-5D85-AADB-132E-047555DDC036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6874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B1F9D-2666-51F8-6963-2F851855F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cial media post&#10;&#10;AI-generated content may be incorrect.">
            <a:extLst>
              <a:ext uri="{FF2B5EF4-FFF2-40B4-BE49-F238E27FC236}">
                <a16:creationId xmlns:a16="http://schemas.microsoft.com/office/drawing/2014/main" id="{D2C944F9-A12F-4984-B3F0-1085D0FE3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2D1639-A044-0B89-1124-CBE808701C94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B25B1B-38F8-98DB-7077-1C651DF73A67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976FA-7B13-3C6F-FD34-44E595856350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055027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38832-0FBE-0163-BF0B-455AEBA58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white poster with people dancing&#10;&#10;AI-generated content may be incorrect.">
            <a:extLst>
              <a:ext uri="{FF2B5EF4-FFF2-40B4-BE49-F238E27FC236}">
                <a16:creationId xmlns:a16="http://schemas.microsoft.com/office/drawing/2014/main" id="{610F01B6-300A-0E72-1E2A-E5760865D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85B03E-DAC2-3045-7F02-1C58390370DB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C45660-76ED-2A68-B31A-5B10276D6D0B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B1756D-2C8B-EF53-3F24-A641A0430459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390857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472EF-3043-A5A9-D550-7C581603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cial media post&#10;&#10;AI-generated content may be incorrect.">
            <a:extLst>
              <a:ext uri="{FF2B5EF4-FFF2-40B4-BE49-F238E27FC236}">
                <a16:creationId xmlns:a16="http://schemas.microsoft.com/office/drawing/2014/main" id="{019B824D-1B66-A928-B2C9-47E382AA4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5555"/>
            <a:ext cx="7560431" cy="10686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7090F5-74FD-02DF-D011-5505F1E0B8D2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37A379-35FF-31BC-A83D-64EE5AD27DEA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F91FA-E593-B8C8-ED51-27B120EA5B66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3094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03F11-7B98-DA36-DBE7-8C6A81A11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poster with a group of kids running&#10;&#10;AI-generated content may be incorrect.">
            <a:extLst>
              <a:ext uri="{FF2B5EF4-FFF2-40B4-BE49-F238E27FC236}">
                <a16:creationId xmlns:a16="http://schemas.microsoft.com/office/drawing/2014/main" id="{BDF9A58D-77C0-E3D3-B745-BD1CA4627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08B4FD-C350-C7EB-2FF8-52E892BCA68D}"/>
              </a:ext>
            </a:extLst>
          </p:cNvPr>
          <p:cNvSpPr txBox="1"/>
          <p:nvPr/>
        </p:nvSpPr>
        <p:spPr>
          <a:xfrm>
            <a:off x="475850" y="7639388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CD9970-4AB9-2A8B-1BCB-1FCED410EF74}"/>
              </a:ext>
            </a:extLst>
          </p:cNvPr>
          <p:cNvSpPr txBox="1"/>
          <p:nvPr/>
        </p:nvSpPr>
        <p:spPr>
          <a:xfrm>
            <a:off x="475850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127145-C73B-2F6E-F6C9-703A88894B23}"/>
              </a:ext>
            </a:extLst>
          </p:cNvPr>
          <p:cNvSpPr txBox="1"/>
          <p:nvPr/>
        </p:nvSpPr>
        <p:spPr>
          <a:xfrm>
            <a:off x="3984363" y="8653179"/>
            <a:ext cx="2077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182540"/>
                </a:solidFill>
                <a:latin typeface="Gotham Medium" pitchFamily="2" charset="0"/>
                <a:cs typeface="Gotham Medium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49335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</TotalTime>
  <Words>163</Words>
  <Application>Microsoft Macintosh PowerPoint</Application>
  <PresentationFormat>Custom</PresentationFormat>
  <Paragraphs>64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Gotham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Dominic Shane</cp:lastModifiedBy>
  <cp:revision>32</cp:revision>
  <dcterms:created xsi:type="dcterms:W3CDTF">2016-07-15T10:58:08Z</dcterms:created>
  <dcterms:modified xsi:type="dcterms:W3CDTF">2025-07-23T08:22:02Z</dcterms:modified>
</cp:coreProperties>
</file>